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79" r:id="rId5"/>
    <p:sldId id="278" r:id="rId6"/>
    <p:sldId id="277" r:id="rId7"/>
    <p:sldId id="276" r:id="rId8"/>
    <p:sldId id="275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74" r:id="rId17"/>
    <p:sldId id="266" r:id="rId18"/>
    <p:sldId id="25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920"/>
    <a:srgbClr val="FFFFFF"/>
    <a:srgbClr val="052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7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07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18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315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846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95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58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7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955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02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5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383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D008E-E3E8-4015-A0F5-AE01C675303A}" type="datetimeFigureOut">
              <a:rPr lang="en-IN" smtClean="0"/>
              <a:t>16-09-2024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FD6E-3451-4E34-B546-5D0ACAC3F3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260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genius.academy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59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923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06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77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268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929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041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9192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"/>
            <a:ext cx="12192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3400" y="6032500"/>
            <a:ext cx="398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bg1"/>
                </a:solidFill>
                <a:latin typeface="Kundli English" pitchFamily="2" charset="0"/>
                <a:hlinkClick r:id="rId3"/>
              </a:rPr>
              <a:t>www.drgenius.academy.com</a:t>
            </a:r>
            <a:endParaRPr lang="en-IN" sz="2000" dirty="0">
              <a:solidFill>
                <a:schemeClr val="bg1"/>
              </a:solidFill>
              <a:latin typeface="Kundli Engli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9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"/>
            <a:ext cx="12192000" cy="6858001"/>
          </a:xfrm>
          <a:prstGeom prst="rect">
            <a:avLst/>
          </a:prstGeom>
        </p:spPr>
      </p:pic>
      <p:pic>
        <p:nvPicPr>
          <p:cNvPr id="1026" name="Picture 2" descr="E:\DrGenius Academy by R\faculty videos\FacultyImages\Power point slide\Dr Surendra Dhiw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81" y="-2"/>
            <a:ext cx="12203082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1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59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93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47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1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85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005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rGenius Academy by R\faculty videos\FacultyImages\Power point slide\Power point silde-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106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1</Words>
  <Application>Microsoft Office PowerPoint</Application>
  <PresentationFormat>Custom</PresentationFormat>
  <Paragraphs>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11</cp:revision>
  <dcterms:created xsi:type="dcterms:W3CDTF">2024-08-17T09:04:11Z</dcterms:created>
  <dcterms:modified xsi:type="dcterms:W3CDTF">2024-09-16T02:51:59Z</dcterms:modified>
</cp:coreProperties>
</file>