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79" r:id="rId5"/>
    <p:sldId id="278" r:id="rId6"/>
    <p:sldId id="277" r:id="rId7"/>
    <p:sldId id="276" r:id="rId8"/>
    <p:sldId id="275" r:id="rId9"/>
    <p:sldId id="273" r:id="rId10"/>
    <p:sldId id="272" r:id="rId11"/>
    <p:sldId id="271" r:id="rId12"/>
    <p:sldId id="270" r:id="rId13"/>
    <p:sldId id="269" r:id="rId14"/>
    <p:sldId id="268" r:id="rId15"/>
    <p:sldId id="267" r:id="rId16"/>
    <p:sldId id="274" r:id="rId17"/>
    <p:sldId id="266" r:id="rId18"/>
    <p:sldId id="25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6920"/>
    <a:srgbClr val="FFFFFF"/>
    <a:srgbClr val="0526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-72" y="-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008E-E3E8-4015-A0F5-AE01C675303A}" type="datetimeFigureOut">
              <a:rPr lang="en-IN" smtClean="0"/>
              <a:t>16-09-2024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FD6E-3451-4E34-B546-5D0ACAC3F31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40711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008E-E3E8-4015-A0F5-AE01C675303A}" type="datetimeFigureOut">
              <a:rPr lang="en-IN" smtClean="0"/>
              <a:t>16-09-2024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FD6E-3451-4E34-B546-5D0ACAC3F31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1187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008E-E3E8-4015-A0F5-AE01C675303A}" type="datetimeFigureOut">
              <a:rPr lang="en-IN" smtClean="0"/>
              <a:t>16-09-2024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FD6E-3451-4E34-B546-5D0ACAC3F31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3155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008E-E3E8-4015-A0F5-AE01C675303A}" type="datetimeFigureOut">
              <a:rPr lang="en-IN" smtClean="0"/>
              <a:t>16-09-2024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FD6E-3451-4E34-B546-5D0ACAC3F31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8463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008E-E3E8-4015-A0F5-AE01C675303A}" type="datetimeFigureOut">
              <a:rPr lang="en-IN" smtClean="0"/>
              <a:t>16-09-2024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FD6E-3451-4E34-B546-5D0ACAC3F31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8952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008E-E3E8-4015-A0F5-AE01C675303A}" type="datetimeFigureOut">
              <a:rPr lang="en-IN" smtClean="0"/>
              <a:t>16-09-2024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FD6E-3451-4E34-B546-5D0ACAC3F31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8587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008E-E3E8-4015-A0F5-AE01C675303A}" type="datetimeFigureOut">
              <a:rPr lang="en-IN" smtClean="0"/>
              <a:t>16-09-2024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FD6E-3451-4E34-B546-5D0ACAC3F31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1737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008E-E3E8-4015-A0F5-AE01C675303A}" type="datetimeFigureOut">
              <a:rPr lang="en-IN" smtClean="0"/>
              <a:t>16-09-2024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FD6E-3451-4E34-B546-5D0ACAC3F31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9551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008E-E3E8-4015-A0F5-AE01C675303A}" type="datetimeFigureOut">
              <a:rPr lang="en-IN" smtClean="0"/>
              <a:t>16-09-2024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FD6E-3451-4E34-B546-5D0ACAC3F31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36028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008E-E3E8-4015-A0F5-AE01C675303A}" type="datetimeFigureOut">
              <a:rPr lang="en-IN" smtClean="0"/>
              <a:t>16-09-2024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FD6E-3451-4E34-B546-5D0ACAC3F31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955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008E-E3E8-4015-A0F5-AE01C675303A}" type="datetimeFigureOut">
              <a:rPr lang="en-IN" smtClean="0"/>
              <a:t>16-09-2024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FD6E-3451-4E34-B546-5D0ACAC3F31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3834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D008E-E3E8-4015-A0F5-AE01C675303A}" type="datetimeFigureOut">
              <a:rPr lang="en-IN" smtClean="0"/>
              <a:t>16-09-2024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0FD6E-3451-4E34-B546-5D0ACAC3F31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126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drgenius.academy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"/>
            <a:ext cx="1219200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40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DrGenius Academy by R\faculty videos\FacultyImages\Power point slide\Power point silde-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95941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DrGenius Academy by R\faculty videos\FacultyImages\Power point slide\Power point silde-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19236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DrGenius Academy by R\faculty videos\FacultyImages\Power point slide\Power point silde-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606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DrGenius Academy by R\faculty videos\FacultyImages\Power point slide\Power point silde-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770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DrGenius Academy by R\faculty videos\FacultyImages\Power point slide\Power point silde-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8268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DrGenius Academy by R\faculty videos\FacultyImages\Power point slide\Power point silde-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49291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DrGenius Academy by R\faculty videos\FacultyImages\Power point slide\Power point silde-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50419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DrGenius Academy by R\faculty videos\FacultyImages\Power point slide\Power point silde-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69192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"/>
            <a:ext cx="12192000" cy="68580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343400" y="6032500"/>
            <a:ext cx="398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>
                <a:solidFill>
                  <a:schemeClr val="bg1"/>
                </a:solidFill>
                <a:latin typeface="Kundli English" pitchFamily="2" charset="0"/>
                <a:hlinkClick r:id="rId3"/>
              </a:rPr>
              <a:t>www.drgenius.academy.com</a:t>
            </a:r>
            <a:endParaRPr lang="en-IN" sz="2000" dirty="0">
              <a:solidFill>
                <a:schemeClr val="bg1"/>
              </a:solidFill>
              <a:latin typeface="Kundli Engli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99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"/>
            <a:ext cx="12192000" cy="6858001"/>
          </a:xfrm>
          <a:prstGeom prst="rect">
            <a:avLst/>
          </a:prstGeom>
        </p:spPr>
      </p:pic>
      <p:pic>
        <p:nvPicPr>
          <p:cNvPr id="1026" name="Picture 2" descr="E:\DrGenius Academy by R\faculty videos\FacultyImages\Power point slide\Dr Surendra Dhiw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081" y="-2"/>
            <a:ext cx="12203082" cy="6858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715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DrGenius Academy by R\faculty videos\FacultyImages\Power point slide\Power point silde-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4599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DrGenius Academy by R\faculty videos\FacultyImages\Power point slide\Power point silde-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6931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DrGenius Academy by R\faculty videos\FacultyImages\Power point slide\Power point silde-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8470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DrGenius Academy by R\faculty videos\FacultyImages\Power point slide\Power point silde-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412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DrGenius Academy by R\faculty videos\FacultyImages\Power point slide\Power point silde-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0853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DrGenius Academy by R\faculty videos\FacultyImages\Power point slide\Power point silde-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8005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DrGenius Academy by R\faculty videos\FacultyImages\Power point slide\Power point silde-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1106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174</TotalTime>
  <Words>1</Words>
  <Application>Microsoft Office PowerPoint</Application>
  <PresentationFormat>Custom</PresentationFormat>
  <Paragraphs>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user</cp:lastModifiedBy>
  <cp:revision>11</cp:revision>
  <dcterms:created xsi:type="dcterms:W3CDTF">2024-08-17T09:04:11Z</dcterms:created>
  <dcterms:modified xsi:type="dcterms:W3CDTF">2024-09-16T02:51:59Z</dcterms:modified>
</cp:coreProperties>
</file>