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</p:sldIdLst>
  <p:sldSz cx="20104100" cy="11309350"/>
  <p:notesSz cx="20104100" cy="113093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691" y="-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505898"/>
            <a:ext cx="17088486" cy="2374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2024-09-26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2024-09-26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2024-09-26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2024-09-26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2024-09-26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372925" y="10649442"/>
            <a:ext cx="4672465" cy="24383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452374"/>
            <a:ext cx="18093690" cy="18094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2601150"/>
            <a:ext cx="18093690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2024-09-26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0104099" cy="1068906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0</Words>
  <Application>Microsoft Office PowerPoint</Application>
  <PresentationFormat>Custom</PresentationFormat>
  <Paragraphs>0</Paragraphs>
  <Slides>51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Lenovo</cp:lastModifiedBy>
  <cp:revision>1</cp:revision>
  <dcterms:created xsi:type="dcterms:W3CDTF">2024-09-26T11:30:12Z</dcterms:created>
  <dcterms:modified xsi:type="dcterms:W3CDTF">2024-09-26T11:31:38Z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2024-09-13T00:00:00Z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2024-09-26T00:00:00Z</vt:filetime>
  </property>
</Properties>
</file>