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91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72925" y="10649442"/>
            <a:ext cx="4672465" cy="2438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2024-09-26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0689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Custom</PresentationFormat>
  <Paragraphs>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Lenovo</cp:lastModifiedBy>
  <cp:revision>1</cp:revision>
  <dcterms:created xsi:type="dcterms:W3CDTF">2024-09-26T11:30:12Z</dcterms:created>
  <dcterms:modified xsi:type="dcterms:W3CDTF">2024-09-26T11:31:38Z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2024-09-26T00:00:00Z</vt:filetime>
  </property>
</Properties>
</file>